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9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995C-89CF-5C4E-2514-596B0628C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A6DAA-7907-6696-C093-D6D635AD7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D5027-8E28-E824-5D22-AE008329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FB8F-0F5C-108B-F120-009340D4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CAC80-043A-4575-662C-5DF8E82E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80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FBD2-81D8-BFAA-8282-6572C40D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BD6C1-C6DA-7609-4345-FC0172689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FF1C3-735B-4568-8198-A945BA26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5815-65FE-6078-EE9E-7212844C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91AB7-DC3B-9D5F-8832-C859F38E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86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08D1C-C450-78CC-9EAB-1D594A873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F378-9309-48E4-EAC6-219680A13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F664-14A1-4804-D722-BDC1D0C9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FA7A0-B1C8-7957-6DBC-0E18CF06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A3E1-AD87-AA60-3F05-6E2EB792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68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E286-6C73-F819-FEAC-4D688F41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D88B-97B9-204F-E7A7-21566BA25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C0C2F-F3EF-5411-F2F2-4D7E2666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7663-55B0-F656-2425-22821594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7EDA1-5474-06C3-367C-F959FEC0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2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5CD7-82A2-C55B-D709-21753C59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7EB29-63D2-C99A-C246-643EC69AA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AED3-A8BE-8F1F-EEED-A82E52A7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2CD71-9993-D184-3F3B-C0401B82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1A15-9724-016A-7038-DDFB9E06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0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7B23-F77B-2343-03FE-2D41D2C4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8FA8-F064-814F-FBA4-EAB4B3425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75D25-0264-0531-C81F-2161F3206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3BC8B-0647-EEB0-A7B0-27AE08F7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0E625-A3C5-8D9E-B02F-F7B8447B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7E6C7-07F8-FF3D-3549-0538BD34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01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00E5-14C6-C81A-00B8-41AE88B3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0B7D6-5AA6-A6D4-B7FF-3DD73E21F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14EED-E136-2048-0A6F-0128097D5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1D08D-C7DC-A154-1073-B0E35EBA3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F19B5-8426-494F-E467-0E1FBFF7E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CA750-AFBC-82DD-9FC1-449B078A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FC8B6-12B6-AA42-61E6-AF8C01A8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87021-BA40-0ABC-0095-DDC1BF8C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43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AB59-3C29-54D8-8F4C-B6E43E21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CAB2C-E2DE-1046-DD9B-801E3334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9D50F-3439-94CD-06F8-89939DAA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11FDC-BBF5-9849-9795-94D40736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06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A12F1-1C99-C0AC-2923-EECEFA0D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3E341-80AC-303B-48D6-8AE37551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57A40-95A2-3ABC-0AB7-CB305C2B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63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80EC-2C50-1AB2-7D6C-299160B9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084D-EACB-056D-EDF5-954183FA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CE614-EE4E-4499-FCAB-0394DEC85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EA183-CBF5-ED83-3DCC-5AC33D6A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A184E-B42E-D663-E946-63485242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69D53-134A-48D1-BABD-0CC069AD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79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E872-9630-B942-F093-0CCEFDEA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E5A02-C9A9-2532-4854-EEFC62E5C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D7FE8-71B5-B215-A7BC-F41BCEE4C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2A53D-F798-D9F5-0981-4AB32DBB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5C0DE-631D-BEC3-D63B-C6361130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A19D0-4710-726D-4D2A-62438C85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5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34FA6-DC51-8D57-9C8D-20E03F2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25AC5-8B3B-D2F8-44FC-A7A98618E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02316-94FE-4BD1-3357-F28F6C605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0C56-2E0F-4EFD-B0CA-CC1B132D416C}" type="datetimeFigureOut">
              <a:rPr lang="en-AU" smtClean="0"/>
              <a:t>15/07/2023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35F3E-260C-2AA5-35C9-F2963DC6B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89D3C-7DE7-CECA-1B33-A4E90C28E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20E1-4A37-46BD-98E8-E899235101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2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FBC9-DFEC-98E4-3D65-0D73D59D1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1E352-F7AC-8B3D-FC5C-805147CF6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41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Write a list of the ‘yet’ moments you have already experienced. </a:t>
            </a:r>
          </a:p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Write down the ‘yet’ moments you are experiencing – those yet to happen.</a:t>
            </a:r>
            <a:endParaRPr lang="en-AU" sz="3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JONAH 2:1-2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From inside the fish Jonah prayed to the LORD his God. He said:</a:t>
            </a:r>
          </a:p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“In my distress I called to the LORD, and he answered me. From deep in the realm of the dead I called for help, and you listened to my cry.</a:t>
            </a:r>
          </a:p>
          <a:p>
            <a:pPr marL="0" indent="0">
              <a:buNone/>
            </a:pPr>
            <a:endParaRPr lang="en-A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JONAH 2:3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You hurled me into the depths, into the very heart of the seas, and the currents swirled about me; all your waves and breakers swept over me.</a:t>
            </a:r>
            <a:endParaRPr lang="en-A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7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JONAH 2:4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I said, ‘I have been banished from your sight; yet I will look again toward your holy temple.’</a:t>
            </a:r>
            <a:endParaRPr lang="en-A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JONAH 2:5-6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The engulfing waters threatened me, the deep surrounded me; seaweed was wrapped around my head. To the roots of the mountains I sank down; the earth beneath barred me in forever. But you, LORD my God, brought my life up from the pit.’</a:t>
            </a:r>
            <a:endParaRPr lang="en-A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2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JONAH 2:7-8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When my life was ebbing away, I remembered you, LORD, and my prayer rose to you, to your holy temple. Those who cling to worthless idols turn away from God’s love for them. </a:t>
            </a:r>
            <a:endParaRPr lang="en-AU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JONAH 2:9-10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But I, with shouts of grateful praise, will sacrifice to you. What I have vowed I will make good. I will say, ‘Salvation comes from the LORD.’” And the LORD commanded the fish, and it vomited Jonah onto dry land.</a:t>
            </a:r>
            <a:endParaRPr lang="en-AU" sz="4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3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YET…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Jonah drew closer to God, YET, the path wasn’t always comfortable.</a:t>
            </a:r>
          </a:p>
          <a:p>
            <a:pPr marL="0" indent="0">
              <a:buNone/>
            </a:pPr>
            <a:endParaRPr lang="en-GB" sz="4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Jonah was a believer YET he ran away from God and YET God turned him around and used him anyway</a:t>
            </a:r>
            <a:endParaRPr lang="en-AU" sz="4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9D47-D71B-8F72-18EA-9F57A7E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en-AU" dirty="0">
                <a:latin typeface="Franklin Gothic Heavy" panose="020B0903020102020204" pitchFamily="34" charset="0"/>
              </a:rPr>
              <a:t>YET…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4131-7C18-B746-B191-0F1D2665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5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latin typeface="Franklin Gothic Medium" panose="020B0603020102020204" pitchFamily="34" charset="0"/>
              </a:rPr>
              <a:t>GOD’S GRACE COMES </a:t>
            </a:r>
          </a:p>
          <a:p>
            <a:pPr marL="0" indent="0" algn="ctr">
              <a:buNone/>
            </a:pPr>
            <a:r>
              <a:rPr lang="en-GB" sz="5400" dirty="0">
                <a:latin typeface="Franklin Gothic Medium" panose="020B0603020102020204" pitchFamily="34" charset="0"/>
              </a:rPr>
              <a:t>IN THE FORM OF THE </a:t>
            </a:r>
          </a:p>
          <a:p>
            <a:pPr marL="0" indent="0" algn="ctr">
              <a:buNone/>
            </a:pPr>
            <a:r>
              <a:rPr lang="en-GB" sz="5400" dirty="0">
                <a:latin typeface="Franklin Gothic Medium" panose="020B0603020102020204" pitchFamily="34" charset="0"/>
              </a:rPr>
              <a:t>‘YET’</a:t>
            </a:r>
          </a:p>
          <a:p>
            <a:pPr marL="0" indent="0" algn="ctr">
              <a:buNone/>
            </a:pPr>
            <a:endParaRPr lang="en-GB" sz="2000" dirty="0"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Franklin Gothic Medium" panose="020B0603020102020204" pitchFamily="34" charset="0"/>
              </a:rPr>
              <a:t>Jonah should have drowned and YET here he is</a:t>
            </a:r>
            <a:endParaRPr lang="en-AU" sz="3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1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7985</TotalTime>
  <Words>343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 Heavy</vt:lpstr>
      <vt:lpstr>Franklin Gothic Medium</vt:lpstr>
      <vt:lpstr>Office Theme</vt:lpstr>
      <vt:lpstr>PowerPoint Presentation</vt:lpstr>
      <vt:lpstr>JONAH 2:1-2</vt:lpstr>
      <vt:lpstr>JONAH 2:3</vt:lpstr>
      <vt:lpstr>JONAH 2:4</vt:lpstr>
      <vt:lpstr>JONAH 2:5-6</vt:lpstr>
      <vt:lpstr>JONAH 2:7-8</vt:lpstr>
      <vt:lpstr>JONAH 2:9-10</vt:lpstr>
      <vt:lpstr>YET…</vt:lpstr>
      <vt:lpstr>YET…</vt:lpstr>
      <vt:lpstr>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Thomas Kenneally</cp:lastModifiedBy>
  <cp:revision>3</cp:revision>
  <dcterms:created xsi:type="dcterms:W3CDTF">2023-07-08T14:57:58Z</dcterms:created>
  <dcterms:modified xsi:type="dcterms:W3CDTF">2023-07-15T13:18:33Z</dcterms:modified>
</cp:coreProperties>
</file>